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374"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1D8BD707-D9CF-40AE-B4C6-C98DA3205C09}" type="datetimeFigureOut">
              <a:rPr lang="en-US" smtClean="0"/>
              <a:pPr/>
              <a:t>8/17/2015</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8/17/2015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8/17/2015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1D8BD707-D9CF-40AE-B4C6-C98DA3205C09}" type="datetimeFigureOut">
              <a:rPr lang="en-US" smtClean="0"/>
              <a:pPr/>
              <a:t>8/17/2015</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1D8BD707-D9CF-40AE-B4C6-C98DA3205C09}" type="datetimeFigureOut">
              <a:rPr lang="en-US" smtClean="0"/>
              <a:pPr/>
              <a:t>8/17/2015</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B6F15528-21DE-4FAA-801E-634DDDAF4B2B}"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1D8BD707-D9CF-40AE-B4C6-C98DA3205C09}" type="datetimeFigureOut">
              <a:rPr lang="en-US" smtClean="0"/>
              <a:pPr/>
              <a:t>8/17/2015</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1D8BD707-D9CF-40AE-B4C6-C98DA3205C09}" type="datetimeFigureOut">
              <a:rPr lang="en-US" smtClean="0"/>
              <a:pPr/>
              <a:t>8/17/2015</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8/17/2015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1D8BD707-D9CF-40AE-B4C6-C98DA3205C09}" type="datetimeFigureOut">
              <a:rPr lang="en-US" smtClean="0"/>
              <a:pPr/>
              <a:t>8/17/2015</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1D8BD707-D9CF-40AE-B4C6-C98DA3205C09}" type="datetimeFigureOut">
              <a:rPr lang="en-US" smtClean="0"/>
              <a:pPr/>
              <a:t>8/17/2015</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1D8BD707-D9CF-40AE-B4C6-C98DA3205C09}" type="datetimeFigureOut">
              <a:rPr lang="en-US" smtClean="0"/>
              <a:pPr/>
              <a:t>8/17/2015</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1D8BD707-D9CF-40AE-B4C6-C98DA3205C09}" type="datetimeFigureOut">
              <a:rPr lang="en-US" smtClean="0"/>
              <a:pPr/>
              <a:t>8/17/2015</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appleiphoneapplicationdevelopment.blogspot.com/" TargetMode="External"/><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hyperlink" Target="https://iphoneapplicationdevelopersydney.wordpress.com/"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hyperlink" Target="http://appdevelopersydney.tumblr.com/" TargetMode="External"/><Relationship Id="rId2" Type="http://schemas.openxmlformats.org/officeDocument/2006/relationships/image" Target="../media/image6.jp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hyperlink" Target="https://plus.google.com/communities/102716466799392922963" TargetMode="External"/><Relationship Id="rId13" Type="http://schemas.openxmlformats.org/officeDocument/2006/relationships/image" Target="../media/image11.png"/><Relationship Id="rId3" Type="http://schemas.openxmlformats.org/officeDocument/2006/relationships/hyperlink" Target="https://iphoneapplicationdevelopersydney.wordpress.com/" TargetMode="External"/><Relationship Id="rId7" Type="http://schemas.openxmlformats.org/officeDocument/2006/relationships/image" Target="../media/image8.png"/><Relationship Id="rId12" Type="http://schemas.openxmlformats.org/officeDocument/2006/relationships/hyperlink" Target="https://www.pinterest.com/App_Ideas" TargetMode="External"/><Relationship Id="rId2" Type="http://schemas.openxmlformats.org/officeDocument/2006/relationships/hyperlink" Target="http://appleiphoneapplicationdevelopment.blogspot.com/" TargetMode="External"/><Relationship Id="rId1" Type="http://schemas.openxmlformats.org/officeDocument/2006/relationships/slideLayout" Target="../slideLayouts/slideLayout9.xml"/><Relationship Id="rId6" Type="http://schemas.openxmlformats.org/officeDocument/2006/relationships/hyperlink" Target="https://www.facebook.com/pages/App-Development/519494798200189" TargetMode="External"/><Relationship Id="rId11" Type="http://schemas.openxmlformats.org/officeDocument/2006/relationships/image" Target="../media/image10.png"/><Relationship Id="rId5" Type="http://schemas.openxmlformats.org/officeDocument/2006/relationships/image" Target="../media/image7.jpg"/><Relationship Id="rId15" Type="http://schemas.openxmlformats.org/officeDocument/2006/relationships/image" Target="../media/image12.png"/><Relationship Id="rId10" Type="http://schemas.openxmlformats.org/officeDocument/2006/relationships/hyperlink" Target="https://twitter.com/AppCompanies" TargetMode="External"/><Relationship Id="rId4" Type="http://schemas.openxmlformats.org/officeDocument/2006/relationships/hyperlink" Target="http://appdevelopersydney.tumblr.com/" TargetMode="External"/><Relationship Id="rId9" Type="http://schemas.openxmlformats.org/officeDocument/2006/relationships/image" Target="../media/image9.png"/><Relationship Id="rId14" Type="http://schemas.openxmlformats.org/officeDocument/2006/relationships/hyperlink" Target="https://vimeo.com/appdevelopmen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1966452"/>
          </a:xfrm>
          <a:prstGeom prst="rect">
            <a:avLst/>
          </a:prstGeom>
        </p:spPr>
      </p:pic>
      <p:sp>
        <p:nvSpPr>
          <p:cNvPr id="2" name="Title 1"/>
          <p:cNvSpPr>
            <a:spLocks noGrp="1"/>
          </p:cNvSpPr>
          <p:nvPr>
            <p:ph type="ctrTitle"/>
          </p:nvPr>
        </p:nvSpPr>
        <p:spPr>
          <a:xfrm>
            <a:off x="609600" y="1600200"/>
            <a:ext cx="8062912" cy="1470025"/>
          </a:xfrm>
        </p:spPr>
        <p:txBody>
          <a:bodyPr/>
          <a:lstStyle/>
          <a:p>
            <a:r>
              <a:rPr lang="en-US" dirty="0">
                <a:hlinkClick r:id="rId3"/>
              </a:rPr>
              <a:t>Android Development</a:t>
            </a:r>
            <a:endParaRPr lang="en-US" dirty="0"/>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709" y="1966452"/>
            <a:ext cx="2331397" cy="2214562"/>
          </a:xfrm>
          <a:prstGeom prst="rect">
            <a:avLst/>
          </a:prstGeom>
        </p:spPr>
      </p:pic>
      <p:sp>
        <p:nvSpPr>
          <p:cNvPr id="6" name="Rectangle 5"/>
          <p:cNvSpPr/>
          <p:nvPr/>
        </p:nvSpPr>
        <p:spPr>
          <a:xfrm>
            <a:off x="2469942" y="3191470"/>
            <a:ext cx="6521658" cy="923330"/>
          </a:xfrm>
          <a:prstGeom prst="rect">
            <a:avLst/>
          </a:prstGeom>
        </p:spPr>
        <p:style>
          <a:lnRef idx="3">
            <a:schemeClr val="lt1"/>
          </a:lnRef>
          <a:fillRef idx="1">
            <a:schemeClr val="accent6"/>
          </a:fillRef>
          <a:effectRef idx="1">
            <a:schemeClr val="accent6"/>
          </a:effectRef>
          <a:fontRef idx="minor">
            <a:schemeClr val="lt1"/>
          </a:fontRef>
        </p:style>
        <p:txBody>
          <a:bodyPr wrap="square">
            <a:spAutoFit/>
          </a:bodyPr>
          <a:lstStyle/>
          <a:p>
            <a:pPr algn="just"/>
            <a:r>
              <a:rPr lang="en-US" dirty="0"/>
              <a:t>Are you looking to receive the best from your android development endeavor through creation of successful and great games for users to enjoy?</a:t>
            </a:r>
          </a:p>
        </p:txBody>
      </p:sp>
      <p:sp>
        <p:nvSpPr>
          <p:cNvPr id="7" name="Rectangle 6"/>
          <p:cNvSpPr/>
          <p:nvPr/>
        </p:nvSpPr>
        <p:spPr>
          <a:xfrm>
            <a:off x="183942" y="4417874"/>
            <a:ext cx="7512258" cy="1754326"/>
          </a:xfrm>
          <a:prstGeom prst="rect">
            <a:avLst/>
          </a:prstGeom>
        </p:spPr>
        <p:txBody>
          <a:bodyPr wrap="square">
            <a:spAutoFit/>
          </a:bodyPr>
          <a:lstStyle/>
          <a:p>
            <a:pPr algn="just"/>
            <a:r>
              <a:rPr lang="en-US" dirty="0"/>
              <a:t>With something like Google Play, you will be able to reach out to a wide user base spread across the globe. You can obtain market for the app you develop in 130 plus countries today, including Japan, Brazil, Korea, and India; however, in order to ensure high </a:t>
            </a:r>
            <a:r>
              <a:rPr lang="en-US" dirty="0" smtClean="0"/>
              <a:t>sale ability </a:t>
            </a:r>
            <a:r>
              <a:rPr lang="en-US" dirty="0"/>
              <a:t>of your app and earn top ratings, you need to know the secret to building successful game apps. </a:t>
            </a:r>
          </a:p>
        </p:txBody>
      </p:sp>
    </p:spTree>
    <p:extLst>
      <p:ext uri="{BB962C8B-B14F-4D97-AF65-F5344CB8AC3E}">
        <p14:creationId xmlns:p14="http://schemas.microsoft.com/office/powerpoint/2010/main" val="12725227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0790" y="0"/>
            <a:ext cx="5933210" cy="2438400"/>
          </a:xfrm>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algn="ctr"/>
            <a:r>
              <a:rPr lang="en-US" dirty="0"/>
              <a:t>How Much Does It Cost To Make An App</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709" y="0"/>
            <a:ext cx="3238500" cy="2438400"/>
          </a:xfrm>
          <a:prstGeom prst="rect">
            <a:avLst/>
          </a:prstGeom>
        </p:spPr>
      </p:pic>
      <p:sp>
        <p:nvSpPr>
          <p:cNvPr id="4" name="Rectangle 3"/>
          <p:cNvSpPr/>
          <p:nvPr/>
        </p:nvSpPr>
        <p:spPr>
          <a:xfrm>
            <a:off x="228600" y="2815947"/>
            <a:ext cx="8610600" cy="2031325"/>
          </a:xfrm>
          <a:prstGeom prst="rect">
            <a:avLst/>
          </a:prstGeom>
        </p:spPr>
        <p:txBody>
          <a:bodyPr wrap="square">
            <a:spAutoFit/>
          </a:bodyPr>
          <a:lstStyle/>
          <a:p>
            <a:pPr algn="just"/>
            <a:r>
              <a:rPr lang="en-US" dirty="0"/>
              <a:t>The app industry today is worth multiple billions of dollars with constantly increasing potentials. So, it is no wonder that everybody, from your local geek to big enterprises, is busy searching for the next possible goldmine to unleash on unsuspecting customers. If you too are attracted to this scent of a potential kill, the first question that you should be asking yourself is how much does it cost to make an app? For the uninitiated, it can otherwise prove to be something that is more than they can chew.</a:t>
            </a:r>
          </a:p>
        </p:txBody>
      </p:sp>
      <p:sp>
        <p:nvSpPr>
          <p:cNvPr id="5" name="Rectangle 4"/>
          <p:cNvSpPr/>
          <p:nvPr/>
        </p:nvSpPr>
        <p:spPr>
          <a:xfrm>
            <a:off x="228600" y="5075872"/>
            <a:ext cx="8610600" cy="1477328"/>
          </a:xfrm>
          <a:prstGeom prst="rect">
            <a:avLst/>
          </a:prstGeom>
        </p:spPr>
        <p:txBody>
          <a:bodyPr wrap="square">
            <a:spAutoFit/>
          </a:bodyPr>
          <a:lstStyle/>
          <a:p>
            <a:pPr algn="just"/>
            <a:r>
              <a:rPr lang="en-US" dirty="0"/>
              <a:t>A good start to app building is not enough, clear and precise finishes are highly desirable, along with a successful release. With something that:</a:t>
            </a:r>
          </a:p>
          <a:p>
            <a:pPr algn="just"/>
            <a:endParaRPr lang="en-US" dirty="0"/>
          </a:p>
          <a:p>
            <a:pPr marL="285750" indent="-285750" algn="just">
              <a:buFont typeface="Wingdings" pitchFamily="2" charset="2"/>
              <a:buChar char="§"/>
            </a:pPr>
            <a:r>
              <a:rPr lang="en-US" dirty="0"/>
              <a:t>Does not work</a:t>
            </a:r>
          </a:p>
          <a:p>
            <a:pPr marL="285750" indent="-285750" algn="just">
              <a:buFont typeface="Wingdings" pitchFamily="2" charset="2"/>
              <a:buChar char="§"/>
            </a:pPr>
            <a:r>
              <a:rPr lang="en-US" dirty="0"/>
              <a:t>Has a single star in the App Store</a:t>
            </a:r>
          </a:p>
        </p:txBody>
      </p:sp>
    </p:spTree>
    <p:extLst>
      <p:ext uri="{BB962C8B-B14F-4D97-AF65-F5344CB8AC3E}">
        <p14:creationId xmlns:p14="http://schemas.microsoft.com/office/powerpoint/2010/main" val="17830674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US" sz="3200" dirty="0">
                <a:hlinkClick r:id="rId2"/>
              </a:rPr>
              <a:t>Android Game Development</a:t>
            </a:r>
            <a:endParaRPr lang="en-US" sz="3200" dirty="0"/>
          </a:p>
        </p:txBody>
      </p:sp>
      <p:sp>
        <p:nvSpPr>
          <p:cNvPr id="3" name="Rectangle 2"/>
          <p:cNvSpPr/>
          <p:nvPr/>
        </p:nvSpPr>
        <p:spPr>
          <a:xfrm>
            <a:off x="304800" y="1676400"/>
            <a:ext cx="8458200" cy="1477328"/>
          </a:xfrm>
          <a:prstGeom prst="rect">
            <a:avLst/>
          </a:prstGeom>
        </p:spPr>
        <p:txBody>
          <a:bodyPr wrap="square">
            <a:spAutoFit/>
          </a:bodyPr>
          <a:lstStyle/>
          <a:p>
            <a:pPr algn="just"/>
            <a:r>
              <a:rPr lang="en-US" dirty="0"/>
              <a:t>Smartphone users are constantly looking for new and exciting apps to enhance their mobile experience, thereby spurring growth of Android app development. The App Store today boasts of approximately 700,000+ apps with numbers growing constantly. It is possible to divide these applications into the following types.</a:t>
            </a:r>
          </a:p>
        </p:txBody>
      </p:sp>
      <p:sp>
        <p:nvSpPr>
          <p:cNvPr id="4" name="Rectangle 3"/>
          <p:cNvSpPr/>
          <p:nvPr/>
        </p:nvSpPr>
        <p:spPr>
          <a:xfrm>
            <a:off x="304800" y="3200400"/>
            <a:ext cx="8458200" cy="3416320"/>
          </a:xfrm>
          <a:prstGeom prst="rect">
            <a:avLst/>
          </a:prstGeom>
        </p:spPr>
        <p:txBody>
          <a:bodyPr wrap="square">
            <a:spAutoFit/>
          </a:bodyPr>
          <a:lstStyle/>
          <a:p>
            <a:pPr marL="342900" indent="-342900" algn="just">
              <a:buFont typeface="+mj-lt"/>
              <a:buAutoNum type="arabicPeriod"/>
            </a:pPr>
            <a:r>
              <a:rPr lang="en-US" b="1" dirty="0"/>
              <a:t>Foreground apps: </a:t>
            </a:r>
            <a:r>
              <a:rPr lang="en-US" dirty="0"/>
              <a:t>Apps like map mash-ups and games fall into this category where their usefulness is limited to presence in the foreground of the screen. At other times, their activities remain suspended until required.</a:t>
            </a:r>
          </a:p>
          <a:p>
            <a:pPr marL="342900" indent="-342900" algn="just">
              <a:buFont typeface="+mj-lt"/>
              <a:buAutoNum type="arabicPeriod"/>
            </a:pPr>
            <a:r>
              <a:rPr lang="en-US" b="1" dirty="0"/>
              <a:t> Intermittent apps: </a:t>
            </a:r>
            <a:r>
              <a:rPr lang="en-US" dirty="0"/>
              <a:t>This variety of applications requires interactivity, but mostly their function is limited to backgrounds. The best example of this kind of apps is a Media Player. Both its installation and run is silent, whenever appropriate it will notify users to do the needful.</a:t>
            </a:r>
          </a:p>
          <a:p>
            <a:pPr marL="342900" indent="-342900" algn="just">
              <a:buFont typeface="+mj-lt"/>
              <a:buAutoNum type="arabicPeriod"/>
            </a:pPr>
            <a:r>
              <a:rPr lang="en-US" b="1" dirty="0"/>
              <a:t> Background apps: </a:t>
            </a:r>
            <a:r>
              <a:rPr lang="en-US" dirty="0"/>
              <a:t>Parts of Android app development, such software have limited interactions and apart from configuration remain hidden from view for most of its lifetime. SMS auto responders and call screening apps fall in this category.</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107950"/>
            <a:ext cx="2350217" cy="1568450"/>
          </a:xfrm>
          <a:prstGeom prst="rect">
            <a:avLst/>
          </a:prstGeom>
        </p:spPr>
      </p:pic>
    </p:spTree>
    <p:extLst>
      <p:ext uri="{BB962C8B-B14F-4D97-AF65-F5344CB8AC3E}">
        <p14:creationId xmlns:p14="http://schemas.microsoft.com/office/powerpoint/2010/main" val="48599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24600" y="86591"/>
            <a:ext cx="2570465" cy="3429000"/>
          </a:xfrm>
          <a:prstGeom prst="rect">
            <a:avLst/>
          </a:prstGeom>
        </p:spPr>
      </p:pic>
      <p:sp>
        <p:nvSpPr>
          <p:cNvPr id="2" name="Title 1"/>
          <p:cNvSpPr>
            <a:spLocks noGrp="1"/>
          </p:cNvSpPr>
          <p:nvPr>
            <p:ph type="title"/>
          </p:nvPr>
        </p:nvSpPr>
        <p:spPr>
          <a:xfrm>
            <a:off x="-20335" y="152400"/>
            <a:ext cx="8229600" cy="1399032"/>
          </a:xfrm>
        </p:spPr>
        <p:txBody>
          <a:bodyPr/>
          <a:lstStyle/>
          <a:p>
            <a:r>
              <a:rPr lang="en-US" dirty="0">
                <a:hlinkClick r:id="rId3"/>
              </a:rPr>
              <a:t>Android Developers</a:t>
            </a:r>
            <a:endParaRPr lang="en-US" dirty="0"/>
          </a:p>
        </p:txBody>
      </p:sp>
      <p:sp>
        <p:nvSpPr>
          <p:cNvPr id="4" name="Rectangle 3"/>
          <p:cNvSpPr/>
          <p:nvPr/>
        </p:nvSpPr>
        <p:spPr>
          <a:xfrm>
            <a:off x="304800" y="1224677"/>
            <a:ext cx="5867400" cy="2585323"/>
          </a:xfrm>
          <a:prstGeom prst="rect">
            <a:avLst/>
          </a:prstGeom>
        </p:spPr>
        <p:txBody>
          <a:bodyPr wrap="square">
            <a:spAutoFit/>
          </a:bodyPr>
          <a:lstStyle/>
          <a:p>
            <a:pPr algn="just"/>
            <a:r>
              <a:rPr lang="en-US" dirty="0"/>
              <a:t>Developers need to consider the life-cycle of activity quite carefully when developing foreground apps to ensure its seamless switch between background and foreground. This is important because applications do not have any control over individual life-cycles, and any background app having no services becomes the prime cleanup candidate, by resource management of Android. </a:t>
            </a:r>
          </a:p>
        </p:txBody>
      </p:sp>
      <p:sp>
        <p:nvSpPr>
          <p:cNvPr id="5" name="Rectangle 4"/>
          <p:cNvSpPr/>
          <p:nvPr/>
        </p:nvSpPr>
        <p:spPr>
          <a:xfrm>
            <a:off x="304799" y="3886200"/>
            <a:ext cx="8590265" cy="1200329"/>
          </a:xfrm>
          <a:prstGeom prst="rect">
            <a:avLst/>
          </a:prstGeom>
        </p:spPr>
        <p:txBody>
          <a:bodyPr wrap="square">
            <a:spAutoFit/>
          </a:bodyPr>
          <a:lstStyle/>
          <a:p>
            <a:pPr algn="just"/>
            <a:r>
              <a:rPr lang="en-US" dirty="0"/>
              <a:t>For an Android developer, this means saving of application state when activity turns invisible, besides maintaining same state upon its return to foreground. Foreground apps need to present an intuitive and sleek user experience to make them attractive.</a:t>
            </a:r>
          </a:p>
        </p:txBody>
      </p:sp>
      <p:sp>
        <p:nvSpPr>
          <p:cNvPr id="6" name="Rectangle 5"/>
          <p:cNvSpPr/>
          <p:nvPr/>
        </p:nvSpPr>
        <p:spPr>
          <a:xfrm>
            <a:off x="304800" y="5103123"/>
            <a:ext cx="8590264" cy="1477328"/>
          </a:xfrm>
          <a:prstGeom prst="rect">
            <a:avLst/>
          </a:prstGeom>
        </p:spPr>
        <p:txBody>
          <a:bodyPr wrap="square">
            <a:spAutoFit/>
          </a:bodyPr>
          <a:lstStyle/>
          <a:p>
            <a:pPr algn="just"/>
            <a:r>
              <a:rPr lang="en-US" dirty="0"/>
              <a:t>Background apps are silent workers that do not require much user input; and their function is primarily listening to actions or messages from hardware, system, and other apps. These do not rely much upon user interaction. Creation of invisible services is possible, yet availability of some user control is desirable in practice.</a:t>
            </a:r>
          </a:p>
        </p:txBody>
      </p:sp>
    </p:spTree>
    <p:extLst>
      <p:ext uri="{BB962C8B-B14F-4D97-AF65-F5344CB8AC3E}">
        <p14:creationId xmlns:p14="http://schemas.microsoft.com/office/powerpoint/2010/main" val="25922642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a:t>Android Development</a:t>
            </a:r>
          </a:p>
        </p:txBody>
      </p:sp>
      <p:sp>
        <p:nvSpPr>
          <p:cNvPr id="4" name="Text Placeholder 3"/>
          <p:cNvSpPr>
            <a:spLocks noGrp="1"/>
          </p:cNvSpPr>
          <p:nvPr>
            <p:ph type="body" sz="half" idx="2"/>
          </p:nvPr>
        </p:nvSpPr>
        <p:spPr>
          <a:xfrm>
            <a:off x="1143000" y="5715000"/>
            <a:ext cx="7333488" cy="990600"/>
          </a:xfrm>
        </p:spPr>
        <p:txBody>
          <a:bodyPr>
            <a:noAutofit/>
          </a:bodyPr>
          <a:lstStyle/>
          <a:p>
            <a:r>
              <a:rPr lang="en-US" sz="1800" b="1" dirty="0">
                <a:hlinkClick r:id="rId2"/>
              </a:rPr>
              <a:t>http://appleiphoneapplicationdevelopment.blogspot.com/</a:t>
            </a:r>
            <a:endParaRPr lang="en-US" sz="1800" b="1" dirty="0"/>
          </a:p>
          <a:p>
            <a:r>
              <a:rPr lang="en-US" sz="1800" b="1" dirty="0">
                <a:hlinkClick r:id="rId3"/>
              </a:rPr>
              <a:t>https://iphoneapplicationdevelopersydney.wordpress.com/</a:t>
            </a:r>
            <a:endParaRPr lang="en-US" sz="1800" b="1" dirty="0"/>
          </a:p>
          <a:p>
            <a:r>
              <a:rPr lang="en-US" sz="1800" b="1" dirty="0">
                <a:hlinkClick r:id="rId4"/>
              </a:rPr>
              <a:t>http://appdevelopersydney.tumblr.com/</a:t>
            </a:r>
            <a:endParaRPr lang="en-US" sz="1800" b="1" dirty="0"/>
          </a:p>
        </p:txBody>
      </p:sp>
      <p:pic>
        <p:nvPicPr>
          <p:cNvPr id="7" name="Picture Placeholder 6"/>
          <p:cNvPicPr>
            <a:picLocks noGrp="1" noChangeAspect="1"/>
          </p:cNvPicPr>
          <p:nvPr>
            <p:ph type="pic" idx="1"/>
          </p:nvPr>
        </p:nvPicPr>
        <p:blipFill rotWithShape="1">
          <a:blip r:embed="rId5">
            <a:extLst>
              <a:ext uri="{28A0092B-C50C-407E-A947-70E740481C1C}">
                <a14:useLocalDpi xmlns:a14="http://schemas.microsoft.com/office/drawing/2010/main" val="0"/>
              </a:ext>
            </a:extLst>
          </a:blip>
          <a:srcRect t="12597" b="23174"/>
          <a:stretch/>
        </p:blipFill>
        <p:spPr>
          <a:xfrm>
            <a:off x="1138237" y="373966"/>
            <a:ext cx="7333488" cy="4710652"/>
          </a:xfrm>
        </p:spPr>
      </p:pic>
      <p:sp>
        <p:nvSpPr>
          <p:cNvPr id="3" name="Rectangle 2"/>
          <p:cNvSpPr/>
          <p:nvPr/>
        </p:nvSpPr>
        <p:spPr>
          <a:xfrm>
            <a:off x="1143000" y="5269468"/>
            <a:ext cx="2866490" cy="369332"/>
          </a:xfrm>
          <a:prstGeom prst="rect">
            <a:avLst/>
          </a:prstGeom>
        </p:spPr>
        <p:txBody>
          <a:bodyPr wrap="none">
            <a:spAutoFit/>
          </a:bodyPr>
          <a:lstStyle/>
          <a:p>
            <a:r>
              <a:rPr lang="en-US" dirty="0"/>
              <a:t>For inquiries please visit :</a:t>
            </a:r>
          </a:p>
        </p:txBody>
      </p:sp>
      <p:pic>
        <p:nvPicPr>
          <p:cNvPr id="6" name="Picture 3">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88374" y="320634"/>
            <a:ext cx="974766" cy="97476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a:hlinkClick r:id="rId8"/>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469574" y="388604"/>
            <a:ext cx="906796" cy="90679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5">
            <a:hlinkClick r:id="rId10"/>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463140" y="348902"/>
            <a:ext cx="950521" cy="95052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6">
            <a:hlinkClick r:id="rId12"/>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460174" y="348902"/>
            <a:ext cx="916379" cy="91637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7">
            <a:hlinkClick r:id="rId14"/>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410200" y="304800"/>
            <a:ext cx="940130" cy="9401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2032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45</TotalTime>
  <Words>613</Words>
  <Application>Microsoft Office PowerPoint</Application>
  <PresentationFormat>On-screen Show (4:3)</PresentationFormat>
  <Paragraphs>23</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Verve</vt:lpstr>
      <vt:lpstr>Android Development</vt:lpstr>
      <vt:lpstr>How Much Does It Cost To Make An App</vt:lpstr>
      <vt:lpstr>Android Game Development</vt:lpstr>
      <vt:lpstr>Android Developers</vt:lpstr>
      <vt:lpstr>Android Development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Ankit</dc:creator>
  <cp:lastModifiedBy>admin</cp:lastModifiedBy>
  <cp:revision>28</cp:revision>
  <dcterms:created xsi:type="dcterms:W3CDTF">2006-08-16T00:00:00Z</dcterms:created>
  <dcterms:modified xsi:type="dcterms:W3CDTF">2015-08-17T07:47:24Z</dcterms:modified>
</cp:coreProperties>
</file>